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60" r:id="rId2"/>
    <p:sldId id="262" r:id="rId3"/>
    <p:sldId id="264" r:id="rId4"/>
    <p:sldId id="266" r:id="rId5"/>
    <p:sldId id="263" r:id="rId6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>
        <p:scale>
          <a:sx n="70" d="100"/>
          <a:sy n="70" d="100"/>
        </p:scale>
        <p:origin x="-114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6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A5BFA048-8BA5-495A-93C1-7D3694C79650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3C31A6B-33B1-492F-9C52-5560557C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30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A01D938A-FC8D-43C1-A9D3-4BB422D4121A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02C496D1-E0DF-409D-928E-0B664BCD6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90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496D1-E0DF-409D-928E-0B664BCD6C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81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D55A2-C8C2-4DFA-927B-1DFDDE537A50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15B84-1C72-4966-9BCD-EB56A4A10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12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D55A2-C8C2-4DFA-927B-1DFDDE537A50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15B84-1C72-4966-9BCD-EB56A4A10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31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D55A2-C8C2-4DFA-927B-1DFDDE537A50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15B84-1C72-4966-9BCD-EB56A4A10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98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D55A2-C8C2-4DFA-927B-1DFDDE537A50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15B84-1C72-4966-9BCD-EB56A4A10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D55A2-C8C2-4DFA-927B-1DFDDE537A50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15B84-1C72-4966-9BCD-EB56A4A10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71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D55A2-C8C2-4DFA-927B-1DFDDE537A50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15B84-1C72-4966-9BCD-EB56A4A10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31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D55A2-C8C2-4DFA-927B-1DFDDE537A50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15B84-1C72-4966-9BCD-EB56A4A10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12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D55A2-C8C2-4DFA-927B-1DFDDE537A50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15B84-1C72-4966-9BCD-EB56A4A10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56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D55A2-C8C2-4DFA-927B-1DFDDE537A50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15B84-1C72-4966-9BCD-EB56A4A10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43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D55A2-C8C2-4DFA-927B-1DFDDE537A50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15B84-1C72-4966-9BCD-EB56A4A10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87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D55A2-C8C2-4DFA-927B-1DFDDE537A50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15B84-1C72-4966-9BCD-EB56A4A10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03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D55A2-C8C2-4DFA-927B-1DFDDE537A50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15B84-1C72-4966-9BCD-EB56A4A10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5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75" y="76200"/>
            <a:ext cx="7562850" cy="6705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794008" y="-462455"/>
            <a:ext cx="5286603" cy="2975583"/>
            <a:chOff x="6794008" y="-462455"/>
            <a:chExt cx="5286603" cy="297558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3167" y="-462455"/>
              <a:ext cx="3967444" cy="2975583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H="1">
              <a:off x="6794008" y="1986455"/>
              <a:ext cx="1319159" cy="11561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-89230" y="3961138"/>
            <a:ext cx="6379461" cy="2645769"/>
            <a:chOff x="-125806" y="3972910"/>
            <a:chExt cx="6379461" cy="264576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5806" y="3972910"/>
              <a:ext cx="3993613" cy="2645769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>
              <a:stCxn id="7" idx="3"/>
            </p:cNvCxnSpPr>
            <p:nvPr/>
          </p:nvCxnSpPr>
          <p:spPr>
            <a:xfrm flipV="1">
              <a:off x="3867807" y="4897822"/>
              <a:ext cx="2385848" cy="39797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7304691" y="3051784"/>
            <a:ext cx="4819480" cy="3296464"/>
            <a:chOff x="7304691" y="3051784"/>
            <a:chExt cx="4819480" cy="32964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634" y="3773213"/>
              <a:ext cx="3859537" cy="2575035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 flipH="1" flipV="1">
              <a:off x="7304691" y="3051784"/>
              <a:ext cx="959943" cy="72142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67829" y="76200"/>
            <a:ext cx="3992107" cy="3334512"/>
            <a:chOff x="67829" y="76200"/>
            <a:chExt cx="3992107" cy="33345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829" y="76200"/>
              <a:ext cx="3608059" cy="2641967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3557016" y="2718167"/>
              <a:ext cx="502920" cy="69254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183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698" y="123689"/>
            <a:ext cx="9363075" cy="658177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29012" y="4373060"/>
            <a:ext cx="5564746" cy="2238703"/>
            <a:chOff x="96526" y="4523632"/>
            <a:chExt cx="5564746" cy="223870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26" y="4523632"/>
              <a:ext cx="4378945" cy="2238703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4472889" y="5651257"/>
              <a:ext cx="1188383" cy="34719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5163574" y="37515"/>
            <a:ext cx="6803123" cy="2850357"/>
            <a:chOff x="5560689" y="123690"/>
            <a:chExt cx="6803123" cy="285035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2863" y="123690"/>
              <a:ext cx="5450949" cy="2476652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H="1">
              <a:off x="5560689" y="2350008"/>
              <a:ext cx="1352174" cy="6240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10208" y="9804"/>
            <a:ext cx="5071616" cy="4695692"/>
            <a:chOff x="154006" y="123689"/>
            <a:chExt cx="5071616" cy="469569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4006" y="123689"/>
              <a:ext cx="4129745" cy="3097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Straight Arrow Connector 14"/>
            <p:cNvCxnSpPr/>
            <p:nvPr/>
          </p:nvCxnSpPr>
          <p:spPr>
            <a:xfrm>
              <a:off x="3707566" y="3220998"/>
              <a:ext cx="1518056" cy="15983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5905443" y="4656598"/>
            <a:ext cx="6286557" cy="1955165"/>
            <a:chOff x="5896304" y="4789211"/>
            <a:chExt cx="6286557" cy="195516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75710" y="4789211"/>
              <a:ext cx="5407151" cy="1955165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 flipH="1">
              <a:off x="5896304" y="6428232"/>
              <a:ext cx="888544" cy="2563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276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428625"/>
            <a:ext cx="12163425" cy="6000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15862" y="3429000"/>
            <a:ext cx="1921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Palco</a:t>
            </a:r>
            <a:r>
              <a:rPr lang="en-US" sz="2400" dirty="0" smtClean="0"/>
              <a:t> Mill Site</a:t>
            </a:r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1408386" y="4550979"/>
            <a:ext cx="3415862" cy="13243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764110" y="1828800"/>
            <a:ext cx="2413602" cy="15765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3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2" y="-716350"/>
            <a:ext cx="11014840" cy="78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9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923" y="365125"/>
            <a:ext cx="3035191" cy="685909"/>
          </a:xfr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r>
              <a:rPr lang="en-US" b="1" i="1" dirty="0" smtClean="0"/>
              <a:t>Collaboration:</a:t>
            </a:r>
            <a:endParaRPr lang="en-US" b="1" i="1" dirty="0"/>
          </a:p>
        </p:txBody>
      </p:sp>
      <p:sp>
        <p:nvSpPr>
          <p:cNvPr id="6" name="Oval 5"/>
          <p:cNvSpPr/>
          <p:nvPr/>
        </p:nvSpPr>
        <p:spPr>
          <a:xfrm>
            <a:off x="4398580" y="689029"/>
            <a:ext cx="2485696" cy="1177158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City</a:t>
            </a:r>
            <a:endParaRPr lang="en-US" sz="4400" dirty="0"/>
          </a:p>
        </p:txBody>
      </p:sp>
      <p:sp>
        <p:nvSpPr>
          <p:cNvPr id="7" name="Oval 6"/>
          <p:cNvSpPr/>
          <p:nvPr/>
        </p:nvSpPr>
        <p:spPr>
          <a:xfrm>
            <a:off x="7010401" y="2722179"/>
            <a:ext cx="3436882" cy="1292773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Nonprofit</a:t>
            </a:r>
            <a:endParaRPr lang="en-US" sz="4400" dirty="0"/>
          </a:p>
        </p:txBody>
      </p:sp>
      <p:sp>
        <p:nvSpPr>
          <p:cNvPr id="8" name="Oval 7"/>
          <p:cNvSpPr/>
          <p:nvPr/>
        </p:nvSpPr>
        <p:spPr>
          <a:xfrm>
            <a:off x="2112579" y="2827283"/>
            <a:ext cx="2627587" cy="118766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Private</a:t>
            </a:r>
            <a:endParaRPr lang="en-US" sz="4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23" y="4778316"/>
            <a:ext cx="3973532" cy="111483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3973532" y="1886480"/>
            <a:ext cx="577449" cy="835699"/>
          </a:xfrm>
          <a:prstGeom prst="straightConnector1">
            <a:avLst/>
          </a:prstGeom>
          <a:ln w="762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010401" y="1858335"/>
            <a:ext cx="641131" cy="851338"/>
          </a:xfrm>
          <a:prstGeom prst="straightConnector1">
            <a:avLst/>
          </a:prstGeom>
          <a:ln w="762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855465" y="3368565"/>
            <a:ext cx="2154936" cy="52552"/>
          </a:xfrm>
          <a:prstGeom prst="straightConnector1">
            <a:avLst/>
          </a:prstGeom>
          <a:ln w="762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256" y="5191031"/>
            <a:ext cx="3535443" cy="12003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050" y="4778316"/>
            <a:ext cx="31623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0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</TotalTime>
  <Words>9</Words>
  <Application>Microsoft Office PowerPoint</Application>
  <PresentationFormat>Custom</PresentationFormat>
  <Paragraphs>6</Paragraphs>
  <Slides>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Collaboration: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 Shorey</dc:creator>
  <cp:lastModifiedBy>Susan</cp:lastModifiedBy>
  <cp:revision>60</cp:revision>
  <cp:lastPrinted>2018-03-21T00:24:46Z</cp:lastPrinted>
  <dcterms:created xsi:type="dcterms:W3CDTF">2018-03-20T20:39:14Z</dcterms:created>
  <dcterms:modified xsi:type="dcterms:W3CDTF">2018-03-21T19:39:32Z</dcterms:modified>
</cp:coreProperties>
</file>