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7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49252-19C2-4BD4-B05E-EA384B8D9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4511AC5-ABF2-4C19-BB2C-BDCFC1131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F9D068-AA39-4273-B2DB-E067667E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E09-BC33-4FA2-9FE1-44D92FB2F24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39A369-6E51-4068-B79B-784B8093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4288C-8036-4D02-8ADE-CD8A37F5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49BE-9272-4142-AFB0-7ABCFE8B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1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0F087-9277-49AE-B683-B6E2588D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A26882-48A0-4889-84AF-DB6C46239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C8CFE3-4424-47B0-B035-88F0A76B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E09-BC33-4FA2-9FE1-44D92FB2F24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4BEF2-C52B-4DD5-92A8-729262C4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340D7C-49CA-4D2D-B385-A85E584D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49BE-9272-4142-AFB0-7ABCFE8B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9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516CEA5-A9CE-4E09-8960-E78FCDE6B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331724-4B89-4F24-8ADC-DA1E6E17F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75F18E-9E24-4B79-AB49-B6A0D6CB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E09-BC33-4FA2-9FE1-44D92FB2F24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5277CA-E0F6-4072-9D4E-534173D4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64650C-7042-40EB-BA66-05063874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49BE-9272-4142-AFB0-7ABCFE8B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5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9B9A2-B3C0-4074-8955-5A2B7E51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48B810-F3C1-4C3B-A9FB-1F3D742F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F18A9F-4CED-4900-94D5-9CEA8D664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E09-BC33-4FA2-9FE1-44D92FB2F24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A396C5-B765-4887-9735-19FDEA62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FB906B-DCE8-4158-8878-6A9439FA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49BE-9272-4142-AFB0-7ABCFE8B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2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42AE8-08CA-4042-9B27-E0FC0630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671C95-E480-418E-8B06-C56357031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621AFE-A45B-4B6A-9D09-9DDE01B9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E09-BC33-4FA2-9FE1-44D92FB2F24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2FB75-0708-43AE-94E2-968719BB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0616C0-FAD8-4E50-B145-A8DF65E3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49BE-9272-4142-AFB0-7ABCFE8B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6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2A8332-37F3-4A26-A3C5-C3427916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8B880E-B433-4006-B00B-F0D5985EE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31C344-DDA4-4154-9915-421A6D256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6AAB87-2677-4BA5-A868-47AB4FA2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E09-BC33-4FA2-9FE1-44D92FB2F24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3D188F-CA9B-43E5-823C-DDA228B1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68B69A-E912-44C6-B504-D5714C55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49BE-9272-4142-AFB0-7ABCFE8B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50624-9828-4643-BE20-752BCA91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A90AE-40AD-499A-9A4D-FA9BFBDC9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8770E-D8CA-4AD8-AD00-8254F89CA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48C648-0BCC-4286-8376-7E082BEA8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0AB508F-5DC5-461D-92F1-37B502B88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7369FB-D3CE-4AD6-97F6-AAF8A62B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E09-BC33-4FA2-9FE1-44D92FB2F24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11304B-0EF2-4637-80C9-51066352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5A05502-090F-4ED7-8B60-861CEC21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49BE-9272-4142-AFB0-7ABCFE8B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8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A4B03-75AA-488E-865A-E80392B8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A8D56E-1A61-4912-B166-830FA416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E09-BC33-4FA2-9FE1-44D92FB2F24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3C465A-4009-4A19-8079-E09AB750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45B57B9-8A49-47FC-AFE1-FFBB0B26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49BE-9272-4142-AFB0-7ABCFE8B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2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5F0C259-E32A-4C0B-A022-998A188D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E09-BC33-4FA2-9FE1-44D92FB2F24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3A667-2EF1-4AC0-8A36-824B67CE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5C507A6-FC1D-4514-A62E-195F470C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49BE-9272-4142-AFB0-7ABCFE8B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1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57B92C-3C6D-49A8-A501-D97F779C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43743-80F4-4198-9F4A-8FAF99A16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948650-65B8-43DD-86FF-9021B0A93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0EA333-C901-4232-AB15-2457E359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E09-BC33-4FA2-9FE1-44D92FB2F24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429EDE-9702-414B-99A9-A958A19F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17BC03-8F2B-446D-B97B-69E53A60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49BE-9272-4142-AFB0-7ABCFE8B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2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B5DA8-0267-4F94-86FF-2F538C08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4127D3A-06DE-476F-A298-CDC31F444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628926-26AE-4327-87C1-32BD9DC6A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DC3CD8-22B5-4C47-BED8-791ECF3E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0E09-BC33-4FA2-9FE1-44D92FB2F24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C05B3A-1AF2-4A97-BAFB-78EE5E1C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986A84-D8E9-4A07-9C77-F78A6ED6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49BE-9272-4142-AFB0-7ABCFE8B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8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69F1B3-3C97-4850-A571-C0462DD6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8A781A-28BD-40AA-9ADD-BE1B6ABF1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222E4-7520-478D-8CBC-1839707BC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E0E09-BC33-4FA2-9FE1-44D92FB2F24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5902A2-A0C4-463E-82EC-1D92E0144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586B42-0F17-4006-BDD5-2F4483B4A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749BE-9272-4142-AFB0-7ABCFE8B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6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tthew Marshall\Downloads\16722740559_5b96bdc962_o.jpg">
            <a:extLst>
              <a:ext uri="{FF2B5EF4-FFF2-40B4-BE49-F238E27FC236}">
                <a16:creationId xmlns:a16="http://schemas.microsoft.com/office/drawing/2014/main" xmlns="" id="{06EF780B-2569-4F37-94B2-FB2D2DA1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915" y="0"/>
            <a:ext cx="3467086" cy="6858000"/>
          </a:xfrm>
          <a:prstGeom prst="rect">
            <a:avLst/>
          </a:prstGeom>
          <a:noFill/>
        </p:spPr>
      </p:pic>
      <p:pic>
        <p:nvPicPr>
          <p:cNvPr id="5" name="Picture 5" descr="\\Rceadiskstation\Graphics\Logo - RCEA - graphic standards\RCEA Wordmark_trans.png">
            <a:extLst>
              <a:ext uri="{FF2B5EF4-FFF2-40B4-BE49-F238E27FC236}">
                <a16:creationId xmlns:a16="http://schemas.microsoft.com/office/drawing/2014/main" xmlns="" id="{F360EADB-BE01-469C-818A-AB198AEB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679" y="562964"/>
            <a:ext cx="4773453" cy="104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BDFD2147-3D5C-46EF-B821-1BADAA7AC382}"/>
              </a:ext>
            </a:extLst>
          </p:cNvPr>
          <p:cNvSpPr txBox="1">
            <a:spLocks/>
          </p:cNvSpPr>
          <p:nvPr/>
        </p:nvSpPr>
        <p:spPr>
          <a:xfrm>
            <a:off x="1508165" y="1478622"/>
            <a:ext cx="5786513" cy="4816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Prosperity</a:t>
            </a:r>
            <a:r>
              <a:rPr lang="en-US" sz="4800" b="1" dirty="0"/>
              <a:t>  </a:t>
            </a:r>
          </a:p>
          <a:p>
            <a:r>
              <a:rPr lang="en-US" sz="4800" b="1" dirty="0"/>
              <a:t>Economic </a:t>
            </a:r>
          </a:p>
          <a:p>
            <a:r>
              <a:rPr lang="en-US" sz="4800" b="1" dirty="0"/>
              <a:t>Development </a:t>
            </a:r>
          </a:p>
          <a:p>
            <a:r>
              <a:rPr lang="en-US" sz="4800" b="1" dirty="0"/>
              <a:t>Forum </a:t>
            </a:r>
          </a:p>
          <a:p>
            <a:r>
              <a:rPr lang="en-US" sz="48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73514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79A6BE-1FAF-456E-B197-F4C5250B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810B16B-3987-4CA9-A7E6-99AC9CA6A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363" y="-20782"/>
            <a:ext cx="12208512" cy="6858000"/>
          </a:xfrm>
        </p:spPr>
      </p:pic>
    </p:spTree>
    <p:extLst>
      <p:ext uri="{BB962C8B-B14F-4D97-AF65-F5344CB8AC3E}">
        <p14:creationId xmlns:p14="http://schemas.microsoft.com/office/powerpoint/2010/main" val="36740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8C2829-4DBE-4326-B5AA-298812B42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BA086E8-C7CE-4B10-8E04-ACF79A101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0" y="100732"/>
            <a:ext cx="8686800" cy="6703315"/>
          </a:xfrm>
        </p:spPr>
      </p:pic>
    </p:spTree>
    <p:extLst>
      <p:ext uri="{BB962C8B-B14F-4D97-AF65-F5344CB8AC3E}">
        <p14:creationId xmlns:p14="http://schemas.microsoft.com/office/powerpoint/2010/main" val="6888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19146-4D4F-4FB2-BF2F-1C4AEBAB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8AB43D-FFC7-4D8F-AF75-B596D5F73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AAF8B1-41D2-4B64-A373-36192DBE5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851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0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087A8-4E68-4D25-9123-4B863EE0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833ADF-0F1B-4D31-AF33-957EF19B2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21607A-7AD3-414A-A462-4C0D9F034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15"/>
            <a:ext cx="9144000" cy="677897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04E7D23-4D8B-44CC-B83D-2F3A68BE1E99}"/>
              </a:ext>
            </a:extLst>
          </p:cNvPr>
          <p:cNvSpPr txBox="1">
            <a:spLocks/>
          </p:cNvSpPr>
          <p:nvPr/>
        </p:nvSpPr>
        <p:spPr>
          <a:xfrm>
            <a:off x="328654" y="2781824"/>
            <a:ext cx="7772400" cy="148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5733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Marshall</dc:creator>
  <cp:lastModifiedBy>Susan</cp:lastModifiedBy>
  <cp:revision>3</cp:revision>
  <dcterms:created xsi:type="dcterms:W3CDTF">2018-03-20T21:21:38Z</dcterms:created>
  <dcterms:modified xsi:type="dcterms:W3CDTF">2018-03-21T22:46:47Z</dcterms:modified>
</cp:coreProperties>
</file>